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11" r:id="rId4"/>
    <p:sldId id="308" r:id="rId5"/>
    <p:sldId id="307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38.png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76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78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77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30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78.png"/><Relationship Id="rId5" Type="http://schemas.openxmlformats.org/officeDocument/2006/relationships/image" Target="../media/image133.png"/><Relationship Id="rId15" Type="http://schemas.openxmlformats.org/officeDocument/2006/relationships/image" Target="../media/image141.png"/><Relationship Id="rId10" Type="http://schemas.openxmlformats.org/officeDocument/2006/relationships/image" Target="../media/image7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9" Type="http://schemas.openxmlformats.org/officeDocument/2006/relationships/image" Target="../media/image140.png"/><Relationship Id="rId21" Type="http://schemas.openxmlformats.org/officeDocument/2006/relationships/image" Target="../media/image168.png"/><Relationship Id="rId34" Type="http://schemas.openxmlformats.org/officeDocument/2006/relationships/image" Target="../media/image181.png"/><Relationship Id="rId42" Type="http://schemas.openxmlformats.org/officeDocument/2006/relationships/image" Target="../media/image188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37" Type="http://schemas.openxmlformats.org/officeDocument/2006/relationships/image" Target="../media/image184.png"/><Relationship Id="rId40" Type="http://schemas.openxmlformats.org/officeDocument/2006/relationships/image" Target="../media/image186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36" Type="http://schemas.openxmlformats.org/officeDocument/2006/relationships/image" Target="../media/image183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38" Type="http://schemas.openxmlformats.org/officeDocument/2006/relationships/image" Target="../media/image1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6.png"/><Relationship Id="rId26" Type="http://schemas.openxmlformats.org/officeDocument/2006/relationships/image" Target="../media/image142.png"/><Relationship Id="rId39" Type="http://schemas.openxmlformats.org/officeDocument/2006/relationships/image" Target="../media/image225.png"/><Relationship Id="rId21" Type="http://schemas.openxmlformats.org/officeDocument/2006/relationships/image" Target="../media/image209.png"/><Relationship Id="rId34" Type="http://schemas.openxmlformats.org/officeDocument/2006/relationships/image" Target="../media/image221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29" Type="http://schemas.openxmlformats.org/officeDocument/2006/relationships/image" Target="../media/image216.png"/><Relationship Id="rId41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37" Type="http://schemas.openxmlformats.org/officeDocument/2006/relationships/image" Target="../media/image143.png"/><Relationship Id="rId40" Type="http://schemas.openxmlformats.org/officeDocument/2006/relationships/image" Target="../media/image226.png"/><Relationship Id="rId5" Type="http://schemas.openxmlformats.org/officeDocument/2006/relationships/image" Target="../media/image194.png"/><Relationship Id="rId15" Type="http://schemas.openxmlformats.org/officeDocument/2006/relationships/image" Target="../media/image141.png"/><Relationship Id="rId23" Type="http://schemas.openxmlformats.org/officeDocument/2006/relationships/image" Target="../media/image211.pn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0" Type="http://schemas.openxmlformats.org/officeDocument/2006/relationships/image" Target="../media/image199.png"/><Relationship Id="rId19" Type="http://schemas.openxmlformats.org/officeDocument/2006/relationships/image" Target="../media/image207.png"/><Relationship Id="rId31" Type="http://schemas.openxmlformats.org/officeDocument/2006/relationships/image" Target="../media/image21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0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5.png"/><Relationship Id="rId25" Type="http://schemas.openxmlformats.org/officeDocument/2006/relationships/image" Target="../media/image213.png"/><Relationship Id="rId33" Type="http://schemas.openxmlformats.org/officeDocument/2006/relationships/image" Target="../media/image220.png"/><Relationship Id="rId38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136.png"/><Relationship Id="rId4" Type="http://schemas.openxmlformats.org/officeDocument/2006/relationships/image" Target="../media/image230.png"/><Relationship Id="rId9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9.png"/><Relationship Id="rId7" Type="http://schemas.openxmlformats.org/officeDocument/2006/relationships/image" Target="../media/image13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9" Type="http://schemas.openxmlformats.org/officeDocument/2006/relationships/image" Target="../media/image2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44.png"/><Relationship Id="rId7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12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9.png"/><Relationship Id="rId10" Type="http://schemas.openxmlformats.org/officeDocument/2006/relationships/image" Target="../media/image283.png"/><Relationship Id="rId4" Type="http://schemas.openxmlformats.org/officeDocument/2006/relationships/image" Target="../media/image278.png"/><Relationship Id="rId9" Type="http://schemas.openxmlformats.org/officeDocument/2006/relationships/image" Target="../media/image2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38.png"/><Relationship Id="rId39" Type="http://schemas.openxmlformats.org/officeDocument/2006/relationships/image" Target="../media/image89.png"/><Relationship Id="rId21" Type="http://schemas.openxmlformats.org/officeDocument/2006/relationships/image" Target="../media/image72.png"/><Relationship Id="rId34" Type="http://schemas.openxmlformats.org/officeDocument/2006/relationships/image" Target="../media/image84.png"/><Relationship Id="rId42" Type="http://schemas.openxmlformats.org/officeDocument/2006/relationships/image" Target="../media/image92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40" Type="http://schemas.openxmlformats.org/officeDocument/2006/relationships/image" Target="../media/image90.png"/><Relationship Id="rId45" Type="http://schemas.openxmlformats.org/officeDocument/2006/relationships/image" Target="../media/image9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1.png"/><Relationship Id="rId44" Type="http://schemas.openxmlformats.org/officeDocument/2006/relationships/image" Target="../media/image9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43" Type="http://schemas.openxmlformats.org/officeDocument/2006/relationships/image" Target="../media/image93.png"/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46" Type="http://schemas.openxmlformats.org/officeDocument/2006/relationships/image" Target="../media/image96.png"/><Relationship Id="rId20" Type="http://schemas.openxmlformats.org/officeDocument/2006/relationships/image" Target="../media/image71.png"/><Relationship Id="rId41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Micelle / Stripe / Cylinder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D220D-8D04-C899-8A17-04F55D6B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635" y="3987445"/>
            <a:ext cx="1307600" cy="1333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5D5BF7-6EC0-7B99-EAF6-E46D4B68D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681" y="1921822"/>
            <a:ext cx="2064860" cy="19514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24" y="5321284"/>
            <a:ext cx="1341837" cy="11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46192</TotalTime>
  <Words>711</Words>
  <Application>Microsoft Office PowerPoint</Application>
  <PresentationFormat>Widescreen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a040x170s020</vt:lpstr>
      <vt:lpstr>a040x170s010</vt:lpstr>
      <vt:lpstr>Micelle / Stripe / Cylinder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211</cp:revision>
  <dcterms:created xsi:type="dcterms:W3CDTF">2023-07-26T17:49:20Z</dcterms:created>
  <dcterms:modified xsi:type="dcterms:W3CDTF">2025-01-30T01:09:26Z</dcterms:modified>
</cp:coreProperties>
</file>